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515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38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533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95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1197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224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08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386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77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237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3C092-585F-42EB-8911-636A4624161B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30636-CBA5-4B66-A9F4-D027BD6E3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634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607737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Complementary Colors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0934" y="1523734"/>
            <a:ext cx="4877066" cy="48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675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514350"/>
            <a:ext cx="7747000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50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533400"/>
            <a:ext cx="8510521" cy="578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24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152400"/>
            <a:ext cx="4978400" cy="657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48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Tints &amp; Shades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257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Tints = add white            Shades = add black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3276600" y="1981200"/>
            <a:ext cx="2286000" cy="2286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2309813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4587" y="1957387"/>
            <a:ext cx="2309813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18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942" y="838200"/>
            <a:ext cx="7957458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7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8791" y="914400"/>
            <a:ext cx="6812209" cy="492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738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2650" y="381000"/>
            <a:ext cx="462915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98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Becca</dc:creator>
  <cp:lastModifiedBy>Tasha Haugen</cp:lastModifiedBy>
  <cp:revision>5</cp:revision>
  <dcterms:created xsi:type="dcterms:W3CDTF">2011-11-18T22:58:22Z</dcterms:created>
  <dcterms:modified xsi:type="dcterms:W3CDTF">2011-11-21T20:06:25Z</dcterms:modified>
</cp:coreProperties>
</file>